
<file path=Configurations2/accelerator/current.xml>
</file>

<file path=META-INF/manifest.xml><?xml version="1.0" encoding="utf-8"?>
<manifest:manifest xmlns:manifest="urn:oasis:names:tc:opendocument:xmlns:manifest:1.0" manifest:version="1.2">
  <manifest:file-entry manifest:media-type="application/vnd.oasis.opendocument.presentation" manifest:version="1.2" manifest:full-path="/"/>
  <manifest:file-entry manifest:media-type="" manifest:full-path="Configurations2/accelerator/current.xml"/>
  <manifest:file-entry manifest:media-type="application/vnd.sun.xml.ui.configuration" manifest:full-path="Configurations2/"/>
  <manifest:file-entry manifest:media-type="text/xml" manifest:full-path="content.xml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field="urn:openoffice:names:experimental:ooo-ms-interop:xmlns:field:1.0" office:version="1.2">
  <office:scripts/>
  <office:automatic-styles>
    <style:style style:name="dp1" style:family="drawing-page">
      <style:drawing-page-properties presentation:background-visible="true" presentation:background-objects-visible="true" presentation:display-footer="true" presentation:display-page-number="false" presentation:display-date-time="true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>
      <style:graphic-properties style:protect="size"/>
    </style:style>
    <style:style style:name="pr1" style:family="presentation" style:parent-style-name="Default-title">
      <style:graphic-properties draw:auto-grow-height="true" fo:min-height="3.506cm"/>
    </style:style>
    <style:style style:name="pr2" style:family="presentation" style:parent-style-name="Default-subtitle">
      <style:graphic-properties draw:fill-color="#ffffff" draw:auto-grow-height="true" fo:min-height="13.859cm"/>
    </style:style>
    <style:style style:name="pr3" style:family="presentation" style:parent-style-name="Default-notes">
      <style:graphic-properties draw:fill-color="#ffffff" draw:auto-grow-height="true" fo:min-height="12.572cm"/>
    </style:style>
    <style:style style:name="P1" style:family="paragraph">
      <style:text-properties fo:font-size="32pt"/>
    </style:style>
    <text:list-style style:name="L1">
      <text:list-level-style-bullet text:level="1" text:bullet-char="●">
        <style:list-level-properties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2">
      <text:list-level-style-bullet text:level="1" text:bullet-char="●">
        <style:list-level-properties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Default" presentation:presentation-page-layout-name="AL1T0">
        <draw:frame presentation:style-name="pr1" draw:layer="layout" svg:width="25.199cm" svg:height="3.506cm" svg:x="1.4cm" svg:y="0.837cm" presentation:class="title">
          <draw:text-box>
            <text:p>TEST</text:p>
          </draw:text-box>
        </draw:frame>
        <draw:frame presentation:style-name="pr2" draw:text-style-name="P1" draw:layer="layout" svg:width="25.199cm" svg:height="13.859cm" svg:x="1.4cm" svg:y="4.914cm" presentation:class="subtitle">
          <draw:text-box>
            <text:p text:style-name="P1">Test Content should be filled in the area</text:p>
          </draw:text-box>
        </draw:frame>
        <presentation:notes draw:style-name="dp2">
          <draw:page-thumbnail draw:style-name="gr1" draw:layer="layout" svg:width="13.968cm" svg:height="10.476cm" svg:x="3.81cm" svg:y="2.123cm" draw:page-number="1" presentation:class="page"/>
          <draw:frame presentation:style-name="pr3" draw:layer="layout" svg:width="17.271cm" svg:height="12.572cm" svg:x="2.159cm" svg:y="13.271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xmlns:drawooo="http://openoffice.org/2010/draw" office:version="1.2">
  <office:meta>
    <meta:creation-date>2013-07-11T19:10:55.27</meta:creation-date>
    <meta:editing-duration>PT1M7S</meta:editing-duration>
    <meta:editing-cycles>2</meta:editing-cycles>
    <dc:date>2013-07-11T19:11:50.53</dc:date>
    <meta:document-statistic meta:object-count="25"/>
    <meta:generator>OpenOffice.org/3.4.1$Win32 OpenOffice.org_project/341m1$Build-9593</meta:generator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xmlns:drawooo="http://openoffice.org/2010/draw" office:version="1.2">
  <office:settings>
    <config:config-item-set config:name="ooo:view-settings">
      <config:config-item config:name="VisibleAreaTop" config:type="int">-279</config:config-item>
      <config:config-item config:name="VisibleAreaLeft" config:type="int">-418</config:config-item>
      <config:config-item config:name="VisibleAreaWidth" config:type="int">28895</config:config-item>
      <config:config-item config:name="VisibleAreaHeight" config:type="int">26841</config:config-item>
      <config:config-item-map-indexed config:name="Views">
        <config:config-item-map-entry>
          <config:config-item config:name="ViewId" config:type="string">view1</config:config-item>
          <config:config-item config:name="GridIsVisible" config:type="boolean">false</config:config-item>
          <config:config-item config:name="GridIsFront" config:type="boolean">false</config:config-item>
          <config:config-item config:name="IsSnapToGrid" config:type="boolean">true</config:config-item>
          <config:config-item config:name="IsSnapToPageMargins" config:type="boolean">true</config:config-item>
          <config:config-item config:name="IsSnapToSnapLines" config:type="boolean">true</config:config-item>
          <config:config-item config:name="IsSnapToObjectFrame" config:type="boolean">true</config:config-item>
          <config:config-item config:name="IsSnapToObjectPoints" config:type="boolean">false</config:config-item>
          <config:config-item config:name="IsPlusHandlesAlwaysVisible" config:type="boolean">false</config:config-item>
          <config:config-item config:name="IsFrameDragSingles" config:type="boolean">true</config:config-item>
          <config:config-item config:name="EliminatePolyPointLimitAngle" config:type="int">1500</config:config-item>
          <config:config-item config:name="IsEliminatePolyPoints" config:type="boolean">false</config:config-item>
          <config:config-item config:name="VisibleLayers" config:type="base64Binary">//////////////////////////////////////////8=</config:config-item>
          <config:config-item config:name="PrintableLayers" config:type="base64Binary">//////////////////////////////////////////8=</config:config-item>
          <config:config-item config:name="LockedLayers" config:type="base64Binary"/>
          <config:config-item config:name="NoAttribs" config:type="boolean">false</config:config-item>
          <config:config-item config:name="NoColors" config:type="boolean">true</config:config-item>
          <config:config-item config:name="RulerIsVisible" config:type="boolean">false</config:config-item>
          <config:config-item config:name="PageKind" config:type="short">0</config:config-item>
          <config:config-item config:name="SelectedPage" config:type="short">0</config:config-item>
          <config:config-item config:name="IsLayerMode" config:type="boolean">false</config:config-item>
          <config:config-item config:name="IsBigHandles" config:type="boolean">true</config:config-item>
          <config:config-item config:name="IsDoubleClickTextEdit" config:type="boolean">true</config:config-item>
          <config:config-item config:name="IsClickChangeRotation" config:type="boolean">true</config:config-item>
          <config:config-item config:name="SlidesPerRow" config:type="short">4</config:config-item>
          <config:config-item config:name="EditModeStandard" config:type="int">0</config:config-item>
          <config:config-item config:name="EditModeNotes" config:type="int">0</config:config-item>
          <config:config-item config:name="EditModeHandout" config:type="int">1</config:config-item>
          <config:config-item config:name="VisibleAreaTop" config:type="int">-279</config:config-item>
          <config:config-item config:name="VisibleAreaLeft" config:type="int">-418</config:config-item>
          <config:config-item config:name="VisibleAreaWidth" config:type="int">28896</config:config-item>
          <config:config-item config:name="VisibleAreaHeight" config:type="int">26842</config:config-item>
          <config:config-item config:name="GridCoarseWidth" config:type="int">2540</config:config-item>
          <config:config-item config:name="GridCoarseHeight" config:type="int">2540</config:config-item>
          <config:config-item config:name="GridFineWidth" config:type="int">254</config:config-item>
          <config:config-item config:name="GridFineHeight" config:type="int">254</config:config-item>
          <config:config-item config:name="GridSnapWidthXNumerator" config:type="int">254</config:config-item>
          <config:config-item config:name="GridSnapWidthXDenominator" config:type="int">1</config:config-item>
          <config:config-item config:name="GridSnapWidthYNumerator" config:type="int">254</config:config-item>
          <config:config-item config:name="GridSnapWidthYDenominator" config:type="int">1</config:config-item>
          <config:config-item config:name="IsAngleSnapEnabled" config:type="boolean">false</config:config-item>
          <config:config-item config:name="SnapAngle" config:type="int">1500</config:config-item>
          <config:config-item config:name="ZoomOnPage" config:type="boolean">true</config:config-item>
        </config:config-item-map-entry>
      </config:config-item-map-indexed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1270</config:config-item>
      <config:config-item-map-indexed config:name="ForbiddenCharacters">
        <config:config-item-map-entry>
          <config:config-item config:name="Language" config:type="string">en</config:config-item>
          <config:config-item config:name="Country" config:type="string">US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/>
      <config:config-item config:name="PrinterSetup" config:type="base64Binary"/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office:version="1.2">
  <office:styles>
    <draw:marker draw:name="Arrow" svg:viewBox="0 0 20 30" svg:d="m10 0-10 30h20z"/>
    <style:default-style style:family="graphic">
      <style:graphic-properties svg:stroke-color="#808080" draw:fill-color="#cfe7f5" fo:wrap-option="no-wrap"/>
      <style:paragraph-properties style:text-autospace="ideograph-alpha" style:punctuation-wrap="simple" style:line-break="strict" style:writing-mode="lr-tb" style:font-independent-line-spacing="false">
        <style:tab-stops/>
      </style:paragraph-properties>
      <style:text-properties style:use-window-font-color="true" fo:font-family="'Times New Roman'" style:font-family-generic="roman" style:font-pitch="variable" fo:font-size="24pt" fo:language="en" fo:country="US" style:font-family-asian="'Arial Unicode MS'" style:font-family-generic-asian="system" style:font-pitch-asian="variable" style:font-size-asian="24pt" style:language-asian="zh" style:country-asian="CN" style:font-family-complex="Tahoma" style:font-family-generic-complex="system" style:font-pitch-complex="variable" style:font-size-complex="24pt" style:language-complex="hi" style:country-complex="IN"/>
    </style:default-style>
    <style:style style:name="standard" style:family="graphic">
      <style:graphic-properties draw:stroke="solid" svg:stroke-width="0cm" svg:stroke-color="#808080" draw:marker-start-width="0.2cm" draw:marker-start-center="false" draw:marker-end-width="0.2cm" draw:marker-end-center="false" draw:fill="solid" draw:fill-color="#cfe7f5" draw:textarea-horizontal-align="justify" fo:padding-top="0.125cm" fo:padding-bottom="0.125cm" fo:padding-left="0.25cm" fo:padding-right="0.25cm" draw:shadow="hidden" draw:shadow-offset-x="0.2cm" draw:shadow-offset-y="0.2cm" draw:shadow-color="#808080">
        <text:list-style style:name="standard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style:use-window-font-color="true" style:text-outline="false" style:text-line-through-style="none" fo:font-family="Arial" style:font-family-generic="roman" style:font-pitch="variable" fo:font-size="18pt" fo:font-style="normal" fo:text-shadow="none" style:text-underline-style="none" fo:font-weight="normal" style:letter-kerning="true" style:font-family-asian="'Microsoft YaHei'" style:font-family-generic-asian="system" style:font-pitch-asian="variable" style:font-size-asian="18pt" style:font-style-asian="normal" style:font-weight-asian="normal" style:font-family-complex="Mangal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2cm" draw:shadow-offset-y="0.2cm" draw:shadow-color="#808080"/>
    </style:style>
    <style:style style:name="objectwithoutfill" style:family="graphic" style:parent-style-name="standard">
      <style:graphic-properties svg:stroke-color="#000000"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svg:stroke-color="#000000" draw:marker-start="Arrow" draw:marker-start-width="0.2cm" draw:marker-end="Arrow" draw:marker-end-width="0.2cm" draw:fill="none" draw:show-unit="true"/>
      <style:text-properties fo:font-size="12pt"/>
    </style:style>
    <style:style style:name="Default-background" style:family="presentation">
      <style:graphic-properties draw:stroke="none" draw:fill="none"/>
      <style:text-properties style:letter-kerning="true"/>
    </style:style>
    <style:style style:name="Default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Default-notes" style:family="presentation">
      <style:graphic-properties draw:stroke="none" draw:fill="none"/>
      <style:paragraph-properties fo:margin-left="0.6cm" fo:margin-right="0cm" fo:text-indent="-0.6cm"/>
      <style:text-properties style:use-window-font-color="true" style:text-outline="false" style:text-line-through-style="none" fo:font-family="Arial" style:font-family-generic="roman" style:font-pitch="variable" fo:font-size="20pt" fo:font-style="normal" fo:text-shadow="none" style:text-underline-style="none" fo:font-weight="normal" style:letter-kerning="true" style:font-family-asian="'Microsoft YaHei'" style:font-family-generic-asian="system" style:font-pitch-asian="variable" style:font-size-asian="20pt" style:font-style-asian="normal" style:font-weight-asian="normal" style:font-family-complex="Mangal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Default-outline1" style:family="presentation">
      <style:graphic-properties draw:stroke="none" draw:fill="none">
        <text:list-style style:name="Default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.499cm" fo:text-indent="0cm"/>
      <style:text-properties style:use-window-font-color="true" style:text-outline="false" style:text-line-through-style="none" fo:font-family="Arial" style:font-family-generic="roman" style:font-pitch="variable" fo:font-size="32pt" fo:font-style="normal" fo:text-shadow="none" style:text-underline-style="none" fo:font-weight="normal" style:letter-kerning="true" style:font-family-asian="'Microsoft YaHei'" style:font-family-generic-asian="system" style:font-pitch-asian="variable" style:font-size-asian="32pt" style:font-style-asian="normal" style:font-weight-asian="normal" style:font-family-complex="Mangal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Default-outline2" style:family="presentation" style:parent-style-name="Default-outline1">
      <style:paragraph-properties fo:margin-left="0cm" fo:margin-right="0cm" fo:margin-top="0cm" fo:margin-bottom="0.4cm" fo:text-indent="0cm"/>
      <style:text-properties fo:font-size="28pt" style:font-size-asian="28pt" style:font-size-complex="28pt"/>
    </style:style>
    <style:style style:name="Default-outline3" style:family="presentation" style:parent-style-name="Default-outline2">
      <style:paragraph-properties fo:margin-left="0cm" fo:margin-right="0cm" fo:margin-top="0cm" fo:margin-bottom="0.3cm" fo:text-indent="0cm"/>
      <style:text-properties fo:font-size="24pt" style:font-size-asian="24pt" style:font-size-complex="24pt"/>
    </style:style>
    <style:style style:name="Default-outline4" style:family="presentation" style:parent-style-name="Default-outline3">
      <style:paragraph-properties fo:margin-left="0cm" fo:margin-right="0cm" fo:margin-top="0cm" fo:margin-bottom="0.2cm" fo:text-indent="0cm"/>
      <style:text-properties fo:font-size="20pt" style:font-size-asian="20pt" style:font-size-complex="20pt"/>
    </style:style>
    <style:style style:name="Default-outline5" style:family="presentation" style:parent-style-name="Default-outline4">
      <style:paragraph-properties fo:margin-left="0cm" fo:margin-right="0cm" fo:margin-top="0cm" fo:margin-bottom="0.1cm" fo:text-indent="0cm"/>
      <style:text-properties fo:font-size="20pt" style:font-size-asian="20pt" style:font-size-complex="20pt"/>
    </style:style>
    <style:style style:name="Default-outline6" style:family="presentation" style:parent-style-name="Default-outline5">
      <style:paragraph-properties fo:margin-left="0cm" fo:margin-right="0cm" fo:margin-top="0cm" fo:margin-bottom="0.1cm" fo:text-indent="0cm"/>
      <style:text-properties fo:font-size="20pt" style:font-size-asian="20pt" style:font-size-complex="20pt"/>
    </style:style>
    <style:style style:name="Default-outline7" style:family="presentation" style:parent-style-name="Default-outline6">
      <style:paragraph-properties fo:margin-left="0cm" fo:margin-right="0cm" fo:margin-top="0cm" fo:margin-bottom="0.1cm" fo:text-indent="0cm"/>
      <style:text-properties fo:font-size="20pt" style:font-size-asian="20pt" style:font-size-complex="20pt"/>
    </style:style>
    <style:style style:name="Default-outline8" style:family="presentation" style:parent-style-name="Default-outline7">
      <style:paragraph-properties fo:margin-left="0cm" fo:margin-right="0cm" fo:margin-top="0cm" fo:margin-bottom="0.1cm" fo:text-indent="0cm"/>
      <style:text-properties fo:font-size="20pt" style:font-size-asian="20pt" style:font-size-complex="20pt"/>
    </style:style>
    <style:style style:name="Default-outline9" style:family="presentation" style:parent-style-name="Default-outline8">
      <style:paragraph-properties fo:margin-left="0cm" fo:margin-right="0cm" fo:margin-top="0cm" fo:margin-bottom="0.1cm" fo:text-indent="0cm"/>
      <style:text-properties fo:font-size="20pt" style:font-size-asian="20pt" style:font-size-complex="20pt"/>
    </style:style>
    <style:style style:name="Default-subtitle" style:family="presentation">
      <style:graphic-properties draw:stroke="none" draw:fill="none" draw:textarea-vertical-align="middle">
        <text:list-style style:name="Default-subtitle">
          <text:list-level-style-bullet text:level="1" text:bullet-char="●">
            <style:list-level-properties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style:use-window-font-color="true" style:text-outline="false" style:text-line-through-style="none" fo:font-family="Arial" style:font-family-generic="roman" style:font-pitch="variable" fo:font-size="32pt" fo:font-style="normal" fo:text-shadow="none" style:text-underline-style="none" fo:font-weight="normal" style:letter-kerning="true" style:font-family-asian="'Microsoft YaHei'" style:font-family-generic-asian="system" style:font-pitch-asian="variable" style:font-size-asian="32pt" style:font-style-asian="normal" style:font-weight-asian="normal" style:font-family-complex="Mangal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Default-title" style:family="presentation">
      <style:graphic-properties draw:stroke="none" draw:fill="none" draw:textarea-vertical-align="middle">
        <text:list-style style:name="Default-title">
          <text:list-level-style-bullet text:level="1" text:bullet-char="●">
            <style:list-level-properties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center"/>
      <style:text-properties style:use-window-font-color="true" style:text-outline="false" style:text-line-through-style="none" fo:font-family="Arial" style:font-family-generic="roman" style:font-pitch="variable" fo:font-size="44pt" fo:font-style="normal" fo:text-shadow="none" style:text-underline-style="none" fo:font-weight="normal" style:letter-kerning="true" style:font-family-asian="'Microsoft YaHei'" style:font-family-generic-asian="system" style:font-pitch-asian="variable" style:font-size-asian="44pt" style:font-style-asian="normal" style:font-weight-asian="normal" style:font-family-complex="Mangal" style:font-family-generic-complex="system" style:font-pitch-complex="variable" style:font-size-complex="44pt" style:font-style-complex="normal" style:font-weight-complex="normal" style:text-emphasize="none" style:font-relief="none" style:text-overline-style="none" style:text-overline-color="font-color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  <style:presentation-page-layout style:name="AL1T0">
      <presentation:placeholder presentation:object="title" svg:x="2.058cm" svg:y="1.743cm" svg:width="23.912cm" svg:height="3.507cm"/>
      <presentation:placeholder presentation:object="subtitle" svg:x="2.058cm" svg:y="5.838cm" svg:width="23.912cm" svg:height="13.23cm"/>
    </style:presentation-page-layout>
  </office:styles>
  <office:automatic-styles>
    <style:page-layout style:name="PM0">
      <style:page-layout-properties fo:margin-top="0cm" fo:margin-bottom="0cm" fo:margin-left="0cm" fo:margin-right="0cm" fo:page-width="21.59cm" fo:page-height="27.94cm" style:print-orientation="portrait"/>
    </style:page-layout>
    <style:page-layout style:name="PM1">
      <style:page-layout-properties fo:margin-top="0cm" fo:margin-bottom="0cm" fo:margin-left="0cm" fo:margin-right="0cm" fo:page-width="28cm" fo:page-height="21cm" style:print-orientation="landscape"/>
    </style:page-layout>
    <style:style style:name="Mdp1" style:family="drawing-page">
      <style:drawing-page-properties draw:background-size="border" draw:fill="none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style:style style:name="Mgr1" style:family="graphic" style:parent-style-name="standard">
      <style:graphic-properties draw:stroke="none" draw:fill="none" draw:fill-color="#ffffff" draw:auto-grow-height="false" fo:min-height="1.397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397cm"/>
    </style:style>
    <style:style style:name="Mpr1" style:family="presentation" style:parent-style-name="Default-backgroundobjects">
      <style:graphic-properties draw:stroke="none" draw:fill="none" draw:fill-color="#ffffff" draw:auto-grow-height="false" fo:min-height="1.449cm"/>
    </style:style>
    <style:style style:name="Mpr2" style:family="presentation" style:parent-style-name="Default-backgroundobjects">
      <style:graphic-properties draw:stroke="none" draw:fill="none" draw:fill-color="#ffffff" draw:auto-grow-height="false" fo:min-height="1.397cm"/>
    </style:style>
    <style:style style:name="Mpr3" style:family="presentation" style:parent-style-name="Default-backgroundobjects">
      <style:graphic-properties draw:stroke="none" draw:fill="none" draw:fill-color="#ffffff" draw:textarea-vertical-align="bottom" draw:auto-grow-height="false" fo:min-height="1.397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P3" style:family="paragraph">
      <style:paragraph-properties fo:text-align="center"/>
      <style:text-properties fo:font-size="14pt" style:font-size-asian="14pt" style:font-size-complex="14pt"/>
    </style:style>
    <text:list-style style:name="M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bullet text:level="1" text:bullet-char="●">
        <style:list-level-properties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frame draw:style-name="Mgr1" draw:text-style-name="MP1" draw:layer="backgroundobjects" svg:width="9.369cm" svg:height="1.396cm" svg:x="0cm" svg:y="0cm" presentation:class="header">
        <draw:text-box>
          <text:p text:style-name="MP1">
            <presentation:header/>
          </text:p>
        </draw:text-box>
      </draw:frame>
      <draw:frame draw:style-name="Mgr1" draw:text-style-name="MP2" draw:layer="backgroundobjects" svg:width="9.369cm" svg:height="1.396cm" svg:x="12.22cm" svg:y="0cm" presentation:class="date-time">
        <draw:text-box>
          <text:p text:style-name="MP2">
            <presentation:date-time/>
          </text:p>
        </draw:text-box>
      </draw:frame>
      <draw:frame draw:style-name="Mgr2" draw:text-style-name="MP1" draw:layer="backgroundobjects" svg:width="9.369cm" svg:height="1.396cm" svg:x="0cm" svg:y="26.543cm" presentation:class="footer">
        <draw:text-box>
          <text:p text:style-name="MP1">
            <presentation:footer/>
          </text:p>
        </draw:text-box>
      </draw:frame>
      <draw:frame draw:style-name="Mgr2" draw:text-style-name="MP2" draw:layer="backgroundobjects" svg:width="9.369cm" svg:height="1.396cm" svg:x="12.22cm" svg:y="26.543cm" presentation:class="page-number">
        <draw:text-box>
          <text:p text:style-name="MP2">
            <text:page-number>&lt;number&gt;</text:page-number>
          </text:p>
        </draw:text-box>
      </draw:frame>
      <draw:page-thumbnail draw:layer="backgroundobjects" svg:width="9.294cm" svg:height="6.97cm" svg:x="1cm" svg:y="2.435cm"/>
      <draw:page-thumbnail draw:layer="backgroundobjects" svg:width="9.294cm" svg:height="6.97cm" svg:x="1cm" svg:y="10.483cm"/>
      <draw:page-thumbnail draw:layer="backgroundobjects" svg:width="9.294cm" svg:height="6.97cm" svg:x="1cm" svg:y="18.531cm"/>
      <draw:page-thumbnail draw:layer="backgroundobjects" svg:width="9.294cm" svg:height="6.97cm" svg:x="11.295cm" svg:y="2.435cm"/>
      <draw:page-thumbnail draw:layer="backgroundobjects" svg:width="9.294cm" svg:height="6.97cm" svg:x="11.295cm" svg:y="10.483cm"/>
      <draw:page-thumbnail draw:layer="backgroundobjects" svg:width="9.294cm" svg:height="6.97cm" svg:x="11.295cm" svg:y="18.531cm"/>
    </style:handout-master>
    <style:master-page style:name="Default" style:page-layout-name="PM1" draw:style-name="Mdp1">
      <draw:frame presentation:style-name="Default-title" draw:layer="backgroundobjects" svg:width="25.199cm" svg:height="3.506cm" svg:x="1.4cm" svg:y="0.837cm" presentation:class="title" presentation:placeholder="true">
        <draw:text-box/>
      </draw:frame>
      <draw:frame presentation:style-name="Default-outline1" draw:layer="backgroundobjects" svg:width="25.199cm" svg:height="13.859cm" svg:x="1.4cm" svg:y="4.914cm" presentation:class="outline" presentation:placeholder="true">
        <draw:text-box/>
      </draw:frame>
      <draw:frame presentation:style-name="Mpr1" draw:text-style-name="MP1" draw:layer="backgroundobjects" svg:width="6.523cm" svg:height="1.448cm" svg:x="1.4cm" svg:y="19.131cm" presentation:class="date-time">
        <draw:text-box>
          <text:p text:style-name="MP1">
            <presentation:date-time/>
          </text:p>
        </draw:text-box>
      </draw:frame>
      <draw:frame presentation:style-name="Mpr1" draw:text-style-name="MP3" draw:layer="backgroundobjects" svg:width="8.875cm" svg:height="1.448cm" svg:x="9.576cm" svg:y="19.131cm" presentation:class="footer">
        <draw:text-box>
          <text:p text:style-name="MP3">
            <presentation:footer/>
          </text:p>
        </draw:text-box>
      </draw:frame>
      <draw:frame presentation:style-name="Mpr1" draw:text-style-name="MP2" draw:layer="backgroundobjects" svg:width="6.523cm" svg:height="1.448cm" svg:x="20.076cm" svg:y="19.131cm" presentation:class="page-number">
        <draw:text-box>
          <text:p text:style-name="MP2">
            <text:page-number>&lt;number&gt;</text:page-number>
          </text:p>
        </draw:text-box>
      </draw:frame>
      <presentation:notes style:page-layout-name="PM0">
        <draw:page-thumbnail presentation:style-name="Default-title" draw:layer="backgroundobjects" svg:width="13.968cm" svg:height="10.476cm" svg:x="3.81cm" svg:y="2.123cm" presentation:class="page"/>
        <draw:frame presentation:style-name="Default-notes" draw:layer="backgroundobjects" svg:width="17.271cm" svg:height="12.572cm" svg:x="2.159cm" svg:y="13.271cm" presentation:class="notes" presentation:placeholder="true">
          <draw:text-box/>
        </draw:frame>
        <draw:frame presentation:style-name="Mpr2" draw:text-style-name="MP1" draw:layer="backgroundobjects" svg:width="9.369cm" svg:height="1.396cm" svg:x="0cm" svg:y="0cm" presentation:class="header">
          <draw:text-box>
            <text:p text:style-name="MP1">
              <presentation:header/>
            </text:p>
          </draw:text-box>
        </draw:frame>
        <draw:frame presentation:style-name="Mpr2" draw:text-style-name="MP2" draw:layer="backgroundobjects" svg:width="9.369cm" svg:height="1.396cm" svg:x="12.22cm" svg:y="0cm" presentation:class="date-time">
          <draw:text-box>
            <text:p text:style-name="MP2">
              <presentation:date-time/>
            </text:p>
          </draw:text-box>
        </draw:frame>
        <draw:frame presentation:style-name="Mpr3" draw:text-style-name="MP1" draw:layer="backgroundobjects" svg:width="9.369cm" svg:height="1.396cm" svg:x="0cm" svg:y="26.543cm" presentation:class="footer">
          <draw:text-box>
            <text:p text:style-name="MP1">
              <presentation:footer/>
            </text:p>
          </draw:text-box>
        </draw:frame>
        <draw:frame presentation:style-name="Mpr3" draw:text-style-name="MP2" draw:layer="backgroundobjects" svg:width="9.369cm" svg:height="1.396cm" svg:x="12.22cm" svg:y="26.543cm" presentation:class="page-number">
          <draw:text-box>
            <text:p text:style-name="MP2">
              <text:page-number>&lt;number&gt;</text:page-number>
            </text:p>
          </draw:text-box>
        </draw:frame>
      </presentation:notes>
    </style:master-page>
  </office:master-styles>
</office:document-styles>
</file>